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65" r:id="rId3"/>
    <p:sldId id="261" r:id="rId4"/>
    <p:sldId id="259" r:id="rId5"/>
    <p:sldId id="260" r:id="rId6"/>
    <p:sldId id="264" r:id="rId7"/>
    <p:sldId id="266" r:id="rId8"/>
    <p:sldId id="267" r:id="rId9"/>
    <p:sldId id="268" r:id="rId10"/>
    <p:sldId id="273" r:id="rId11"/>
    <p:sldId id="269" r:id="rId12"/>
    <p:sldId id="270" r:id="rId13"/>
    <p:sldId id="274" r:id="rId14"/>
    <p:sldId id="272" r:id="rId15"/>
    <p:sldId id="271" r:id="rId1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9"/>
    <p:restoredTop sz="93682"/>
  </p:normalViewPr>
  <p:slideViewPr>
    <p:cSldViewPr snapToGrid="0" snapToObjects="1">
      <p:cViewPr varScale="1">
        <p:scale>
          <a:sx n="101" d="100"/>
          <a:sy n="101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</a:t>
            </a:r>
            <a:r>
              <a:rPr lang="en-US" baseline="0" dirty="0" smtClean="0"/>
              <a:t> 2011</a:t>
            </a:r>
            <a:endParaRPr lang="en-US" dirty="0" smtClean="0"/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 2011</a:t>
            </a:r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5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2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jp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0.tiff"/><Relationship Id="rId7" Type="http://schemas.openxmlformats.org/officeDocument/2006/relationships/image" Target="../media/image9.tiff"/><Relationship Id="rId8" Type="http://schemas.openxmlformats.org/officeDocument/2006/relationships/image" Target="../media/image16.jpg"/><Relationship Id="rId9" Type="http://schemas.openxmlformats.org/officeDocument/2006/relationships/image" Target="../media/image11.tiff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0.jpg"/><Relationship Id="rId7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Exploring the Next Generation Digital Learning </a:t>
            </a:r>
            <a:r>
              <a:rPr lang="en-US" b="1" dirty="0" smtClean="0">
                <a:solidFill>
                  <a:srgbClr val="FFC000"/>
                </a:solidFill>
              </a:rPr>
              <a:t>Environment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17626"/>
            <a:ext cx="6858000" cy="124182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861951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838450"/>
            <a:ext cx="1270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0"/>
            <a:ext cx="7700211" cy="51435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553" y="1275009"/>
            <a:ext cx="3969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</a:rPr>
              <a:t>The future is already here — it's just not very evenly distributed.</a:t>
            </a:r>
          </a:p>
          <a:p>
            <a:endParaRPr lang="en-US" sz="3000" b="1" dirty="0">
              <a:solidFill>
                <a:srgbClr val="FFC000"/>
              </a:solidFill>
            </a:endParaRPr>
          </a:p>
          <a:p>
            <a:r>
              <a:rPr lang="en-US" sz="3000" b="1" dirty="0">
                <a:solidFill>
                  <a:srgbClr val="FFC000"/>
                </a:solidFill>
              </a:rPr>
              <a:t>		- William Gibson</a:t>
            </a:r>
          </a:p>
          <a:p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0792" y="4581645"/>
            <a:ext cx="2645276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>
                <a:solidFill>
                  <a:srgbClr val="FFC000"/>
                </a:solidFill>
              </a:rPr>
              <a:t>https://</a:t>
            </a:r>
            <a:r>
              <a:rPr lang="en-US" sz="1013" dirty="0" err="1">
                <a:solidFill>
                  <a:srgbClr val="FFC000"/>
                </a:solidFill>
              </a:rPr>
              <a:t>en.wikiquote.org</a:t>
            </a:r>
            <a:r>
              <a:rPr lang="en-US" sz="1013" dirty="0">
                <a:solidFill>
                  <a:srgbClr val="FFC000"/>
                </a:solidFill>
              </a:rPr>
              <a:t>/wiki/</a:t>
            </a:r>
            <a:r>
              <a:rPr lang="en-US" sz="1013" dirty="0" err="1">
                <a:solidFill>
                  <a:srgbClr val="FFC000"/>
                </a:solidFill>
              </a:rPr>
              <a:t>William_Gibson</a:t>
            </a:r>
            <a:endParaRPr lang="en-US" sz="1013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20" y="125378"/>
            <a:ext cx="3009900" cy="468630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619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8431" y="323428"/>
            <a:ext cx="6779580" cy="356471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03295" y="2286905"/>
            <a:ext cx="881220" cy="1154702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31135">
            <a:off x="3314859" y="2305426"/>
            <a:ext cx="1439175" cy="32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0133" y="947030"/>
            <a:ext cx="2373842" cy="1119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Sakai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01999" y="2640920"/>
            <a:ext cx="2637007" cy="555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open.umich.edu</a:t>
            </a:r>
            <a:r>
              <a:rPr lang="en-US" sz="1400" dirty="0"/>
              <a:t> (</a:t>
            </a:r>
            <a:r>
              <a:rPr lang="en-US" sz="1400" dirty="0" err="1"/>
              <a:t>drupal</a:t>
            </a:r>
            <a:r>
              <a:rPr lang="en-US" sz="1400" dirty="0"/>
              <a:t>)</a:t>
            </a:r>
          </a:p>
        </p:txBody>
      </p:sp>
      <p:sp>
        <p:nvSpPr>
          <p:cNvPr id="3" name="Can 2"/>
          <p:cNvSpPr/>
          <p:nvPr/>
        </p:nvSpPr>
        <p:spPr>
          <a:xfrm>
            <a:off x="4549631" y="2742230"/>
            <a:ext cx="725273" cy="4029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321017" y="2946329"/>
            <a:ext cx="1272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756" y="4073459"/>
            <a:ext cx="828255" cy="8282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83" y="4089877"/>
            <a:ext cx="828255" cy="8282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</a:t>
            </a:r>
            <a:r>
              <a:rPr lang="en-US" sz="1400" dirty="0" smtClean="0"/>
              <a:t>2012</a:t>
            </a:r>
            <a:endParaRPr lang="en-US" sz="1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097" y="1103524"/>
            <a:ext cx="2223752" cy="138984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4593975" y="1506639"/>
            <a:ext cx="2401136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714" y="493595"/>
            <a:ext cx="570764" cy="839178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7" idx="3"/>
          </p:cNvCxnSpPr>
          <p:nvPr/>
        </p:nvCxnSpPr>
        <p:spPr>
          <a:xfrm flipV="1">
            <a:off x="4593974" y="976161"/>
            <a:ext cx="1008024" cy="5304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474512" y="1189772"/>
            <a:ext cx="351269" cy="1949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4478" y="4035525"/>
            <a:ext cx="191337" cy="1907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3791" y="1189772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Piazza</a:t>
            </a:r>
          </a:p>
        </p:txBody>
      </p:sp>
      <p:cxnSp>
        <p:nvCxnSpPr>
          <p:cNvPr id="23" name="Straight Arrow Connector 22"/>
          <p:cNvCxnSpPr>
            <a:stCxn id="7" idx="1"/>
            <a:endCxn id="22" idx="3"/>
          </p:cNvCxnSpPr>
          <p:nvPr/>
        </p:nvCxnSpPr>
        <p:spPr>
          <a:xfrm flipH="1" flipV="1">
            <a:off x="1318312" y="1364949"/>
            <a:ext cx="901820" cy="1416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080" y="2455215"/>
            <a:ext cx="1017722" cy="7632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21" y="2899885"/>
            <a:ext cx="643538" cy="837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16" y="4140510"/>
            <a:ext cx="2036313" cy="4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485927" y="3395365"/>
            <a:ext cx="1859262" cy="11069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13"/>
              <a:t>Cloudflare</a:t>
            </a:r>
            <a:endParaRPr lang="en-US" sz="1013" dirty="0"/>
          </a:p>
        </p:txBody>
      </p:sp>
      <p:sp>
        <p:nvSpPr>
          <p:cNvPr id="4" name="Rectangle 3"/>
          <p:cNvSpPr/>
          <p:nvPr/>
        </p:nvSpPr>
        <p:spPr>
          <a:xfrm>
            <a:off x="4598767" y="283265"/>
            <a:ext cx="4376268" cy="21095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913" y="685800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Sakai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6532" y="691703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Canvas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8435" y="1178595"/>
            <a:ext cx="1460576" cy="70953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Apps </a:t>
            </a:r>
            <a:r>
              <a:rPr lang="en-US" sz="1400" dirty="0"/>
              <a:t>(次</a:t>
            </a:r>
            <a:r>
              <a:rPr lang="en-US" sz="1400" dirty="0" smtClean="0"/>
              <a:t>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Content </a:t>
            </a:r>
            <a:r>
              <a:rPr lang="en-US" altLang="ko-KR" sz="1400" dirty="0"/>
              <a:t>(</a:t>
            </a:r>
            <a:r>
              <a:rPr lang="ko-KR" altLang="en-US" sz="1400" dirty="0"/>
              <a:t>코스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774780" y="3424630"/>
            <a:ext cx="1224419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archive.org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652099" y="3493515"/>
            <a:ext cx="1565137" cy="747920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py4e.com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/>
              <a:t>Apps (</a:t>
            </a:r>
            <a:r>
              <a:rPr lang="en-US" sz="1400" b="1" dirty="0"/>
              <a:t>次)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Content </a:t>
            </a:r>
            <a:r>
              <a:rPr lang="en-US" altLang="ko-KR" sz="1400" dirty="0"/>
              <a:t>(</a:t>
            </a:r>
            <a:r>
              <a:rPr lang="ko-KR" altLang="en-US" sz="1400" dirty="0"/>
              <a:t>코스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8092267" y="1893405"/>
            <a:ext cx="648529" cy="849796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280266" y="283265"/>
            <a:ext cx="1317425" cy="2109581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1557" y="1156666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Coursera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3742" y="459093"/>
            <a:ext cx="2422244" cy="172304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Other Schools / Teachers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Sakai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Moodle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Canvas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Blackboard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Schoology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400" dirty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85927" y="4502337"/>
            <a:ext cx="1859262" cy="4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   </a:t>
            </a:r>
            <a:r>
              <a:rPr lang="en-US" sz="1400" dirty="0" smtClean="0"/>
              <a:t>   YouTube  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985553" y="4410387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Prime Video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5179" y="441789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iTunes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5" y="2691020"/>
            <a:ext cx="1346679" cy="135053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403871" y="2735811"/>
            <a:ext cx="1224419" cy="471806"/>
            <a:chOff x="8256101" y="3459943"/>
            <a:chExt cx="1632558" cy="629075"/>
          </a:xfrm>
        </p:grpSpPr>
        <p:sp>
          <p:nvSpPr>
            <p:cNvPr id="10" name="Rectangle 9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/>
                <a:t>github</a:t>
              </a:r>
              <a:r>
                <a:rPr lang="en-US" sz="1400" dirty="0"/>
                <a:t>   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993" y="415343"/>
            <a:ext cx="630664" cy="63247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464669" y="1718227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EdX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2016</a:t>
            </a:r>
          </a:p>
        </p:txBody>
      </p:sp>
      <p:cxnSp>
        <p:nvCxnSpPr>
          <p:cNvPr id="5" name="Straight Arrow Connector 4"/>
          <p:cNvCxnSpPr>
            <a:stCxn id="6" idx="2"/>
            <a:endCxn id="8" idx="1"/>
          </p:cNvCxnSpPr>
          <p:nvPr/>
        </p:nvCxnSpPr>
        <p:spPr>
          <a:xfrm>
            <a:off x="5191174" y="1036154"/>
            <a:ext cx="447261" cy="49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8" idx="1"/>
          </p:cNvCxnSpPr>
          <p:nvPr/>
        </p:nvCxnSpPr>
        <p:spPr>
          <a:xfrm>
            <a:off x="4366079" y="1331843"/>
            <a:ext cx="1272356" cy="201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2"/>
            <a:endCxn id="8" idx="3"/>
          </p:cNvCxnSpPr>
          <p:nvPr/>
        </p:nvCxnSpPr>
        <p:spPr>
          <a:xfrm flipH="1">
            <a:off x="7099011" y="1042057"/>
            <a:ext cx="1224782" cy="491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2"/>
            <a:endCxn id="14" idx="0"/>
          </p:cNvCxnSpPr>
          <p:nvPr/>
        </p:nvCxnSpPr>
        <p:spPr>
          <a:xfrm flipH="1">
            <a:off x="5415558" y="1042057"/>
            <a:ext cx="2908235" cy="2353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>
            <a:off x="5191174" y="1036154"/>
            <a:ext cx="224384" cy="2359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3"/>
            <a:endCxn id="14" idx="0"/>
          </p:cNvCxnSpPr>
          <p:nvPr/>
        </p:nvCxnSpPr>
        <p:spPr>
          <a:xfrm>
            <a:off x="4366079" y="1331843"/>
            <a:ext cx="1049479" cy="2063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0"/>
            <a:endCxn id="14" idx="1"/>
          </p:cNvCxnSpPr>
          <p:nvPr/>
        </p:nvCxnSpPr>
        <p:spPr>
          <a:xfrm flipV="1">
            <a:off x="3656444" y="3948851"/>
            <a:ext cx="829483" cy="46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0"/>
            <a:endCxn id="14" idx="1"/>
          </p:cNvCxnSpPr>
          <p:nvPr/>
        </p:nvCxnSpPr>
        <p:spPr>
          <a:xfrm flipV="1">
            <a:off x="2156070" y="3948851"/>
            <a:ext cx="2329857" cy="469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2" idx="3"/>
            <a:endCxn id="14" idx="1"/>
          </p:cNvCxnSpPr>
          <p:nvPr/>
        </p:nvCxnSpPr>
        <p:spPr>
          <a:xfrm>
            <a:off x="1711154" y="3366289"/>
            <a:ext cx="2774773" cy="582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2"/>
            <a:endCxn id="14" idx="1"/>
          </p:cNvCxnSpPr>
          <p:nvPr/>
        </p:nvCxnSpPr>
        <p:spPr>
          <a:xfrm>
            <a:off x="1734864" y="2182133"/>
            <a:ext cx="2751063" cy="1766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246" y="531254"/>
            <a:ext cx="769478" cy="480924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7" idx="1"/>
          </p:cNvCxnSpPr>
          <p:nvPr/>
        </p:nvCxnSpPr>
        <p:spPr>
          <a:xfrm flipH="1" flipV="1">
            <a:off x="7503117" y="614914"/>
            <a:ext cx="373415" cy="251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2"/>
            <a:endCxn id="14" idx="3"/>
          </p:cNvCxnSpPr>
          <p:nvPr/>
        </p:nvCxnSpPr>
        <p:spPr>
          <a:xfrm flipH="1">
            <a:off x="6345189" y="3130828"/>
            <a:ext cx="670892" cy="818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2"/>
            <a:endCxn id="10" idx="3"/>
          </p:cNvCxnSpPr>
          <p:nvPr/>
        </p:nvCxnSpPr>
        <p:spPr>
          <a:xfrm flipH="1">
            <a:off x="7628290" y="2691019"/>
            <a:ext cx="788241" cy="264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0"/>
            <a:endCxn id="8" idx="2"/>
          </p:cNvCxnSpPr>
          <p:nvPr/>
        </p:nvCxnSpPr>
        <p:spPr>
          <a:xfrm flipH="1" flipV="1">
            <a:off x="6368723" y="1888126"/>
            <a:ext cx="647358" cy="8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2"/>
            <a:endCxn id="18" idx="3"/>
          </p:cNvCxnSpPr>
          <p:nvPr/>
        </p:nvCxnSpPr>
        <p:spPr>
          <a:xfrm flipH="1">
            <a:off x="6345189" y="2691021"/>
            <a:ext cx="2071342" cy="2020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3" idx="2"/>
            <a:endCxn id="9" idx="0"/>
          </p:cNvCxnSpPr>
          <p:nvPr/>
        </p:nvCxnSpPr>
        <p:spPr>
          <a:xfrm flipH="1">
            <a:off x="8386989" y="2691020"/>
            <a:ext cx="29542" cy="73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821576" y="437913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 err="1"/>
              <a:t>CreateSpace</a:t>
            </a:r>
            <a:endParaRPr lang="en-US" sz="1400" dirty="0"/>
          </a:p>
        </p:txBody>
      </p:sp>
      <p:cxnSp>
        <p:nvCxnSpPr>
          <p:cNvPr id="87" name="Straight Arrow Connector 86"/>
          <p:cNvCxnSpPr>
            <a:stCxn id="10" idx="2"/>
            <a:endCxn id="86" idx="0"/>
          </p:cNvCxnSpPr>
          <p:nvPr/>
        </p:nvCxnSpPr>
        <p:spPr>
          <a:xfrm>
            <a:off x="7016080" y="3130828"/>
            <a:ext cx="476387" cy="1248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46" y="809935"/>
            <a:ext cx="470867" cy="4708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868" y="1320076"/>
            <a:ext cx="470867" cy="4708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59" y="4124761"/>
            <a:ext cx="554129" cy="80391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823435" y="4536204"/>
            <a:ext cx="434161" cy="17505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456K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819091" y="4410387"/>
            <a:ext cx="318522" cy="16161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6K</a:t>
            </a:r>
            <a:endParaRPr lang="en-US" sz="675" dirty="0"/>
          </a:p>
        </p:txBody>
      </p:sp>
      <p:sp>
        <p:nvSpPr>
          <p:cNvPr id="56" name="Rounded Rectangle 55"/>
          <p:cNvSpPr/>
          <p:nvPr/>
        </p:nvSpPr>
        <p:spPr>
          <a:xfrm>
            <a:off x="4140116" y="1105437"/>
            <a:ext cx="395455" cy="1566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1.3M</a:t>
            </a:r>
            <a:endParaRPr lang="en-US" sz="675" dirty="0"/>
          </a:p>
        </p:txBody>
      </p:sp>
      <p:sp>
        <p:nvSpPr>
          <p:cNvPr id="57" name="Rounded Rectangle 56"/>
          <p:cNvSpPr/>
          <p:nvPr/>
        </p:nvSpPr>
        <p:spPr>
          <a:xfrm>
            <a:off x="842157" y="3253941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3K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714332" y="409790"/>
            <a:ext cx="371364" cy="371364"/>
            <a:chOff x="7869942" y="656155"/>
            <a:chExt cx="334469" cy="33446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842" y="693321"/>
              <a:ext cx="176932" cy="260138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&quot;No&quot; Symbol 37"/>
            <p:cNvSpPr/>
            <p:nvPr/>
          </p:nvSpPr>
          <p:spPr>
            <a:xfrm>
              <a:off x="7869942" y="656155"/>
              <a:ext cx="334469" cy="334469"/>
            </a:xfrm>
            <a:prstGeom prst="noSmoking">
              <a:avLst>
                <a:gd name="adj" fmla="val 58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6908869" y="531253"/>
            <a:ext cx="377638" cy="1148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521559" y="614914"/>
            <a:ext cx="326158" cy="1153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15</a:t>
            </a:r>
            <a:endParaRPr lang="en-US" sz="675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88" y="2546406"/>
            <a:ext cx="1444183" cy="546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7211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96" y="698794"/>
            <a:ext cx="4510596" cy="3180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" y="698794"/>
            <a:ext cx="4160578" cy="3180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5" y="2288963"/>
            <a:ext cx="1521904" cy="11366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5587" y="4116261"/>
            <a:ext cx="361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C8000"/>
                </a:solidFill>
              </a:rPr>
              <a:t>WHAT HAPPENNED?</a:t>
            </a:r>
            <a:endParaRPr lang="en-US" sz="2400" b="1" dirty="0">
              <a:solidFill>
                <a:srgbClr val="EC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STORE OR LEARNING 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2174</TotalTime>
  <Words>291</Words>
  <Application>Microsoft Macintosh PowerPoint</Application>
  <PresentationFormat>On-screen Show (16:9)</PresentationFormat>
  <Paragraphs>87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맑은 고딕</vt:lpstr>
      <vt:lpstr>Arial</vt:lpstr>
      <vt:lpstr>Office Theme</vt:lpstr>
      <vt:lpstr>Exploring the Next Generation Digital Learning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Demo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62</cp:revision>
  <cp:lastPrinted>2017-02-22T21:44:30Z</cp:lastPrinted>
  <dcterms:created xsi:type="dcterms:W3CDTF">2017-01-26T19:03:28Z</dcterms:created>
  <dcterms:modified xsi:type="dcterms:W3CDTF">2017-05-09T04:15:54Z</dcterms:modified>
</cp:coreProperties>
</file>